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C6944ED-55F8-4309-8219-617CA33C17F9}" type="datetimeFigureOut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933C45A-BC7E-4FCB-83C6-39C08A7ED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4E09E-9350-4119-B4B3-525291490DD0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17617A-E26E-4C40-8F12-27D9BF63A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4AF32-8B8C-4056-A5CA-F8B0124B9D67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3A231-57AA-40B5-B32D-970D9AA60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ECF6-4BF0-45C3-B9A6-DEBC0B47B8D4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28B61-B00F-49A6-AB16-C9926F4F3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4C14C76-6F65-4904-A800-5EA07BF4807B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DC2CF4E-7160-4097-A59D-55FB681DDD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161FD-CDB4-4CD1-92A1-3AADE21C9CEA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D5499-35B5-406C-B532-4CBCF6C24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4CDA8-E345-4BD9-9B13-1C1346DE7A59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03038-2992-4793-B53E-0CF7DFD6A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1A29F-F8E0-4A2B-A23C-23C7FC6D9FAA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1393-9589-41DF-9062-C40E715B5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844D35A-CCB7-4040-8E04-970A78BF8DD7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9895D12-ECE2-4CA6-851A-B2BE3A283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49C2E-0B66-4188-A337-18465E96CDE9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9599B-4394-443B-93DB-FD6C2300C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D487775-EE73-4D91-8C7C-D3B8F5B151E2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05640AA-888E-48F5-BCAC-EE8EFD4AAE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736AB58-B115-4F63-8D36-1F41088A8865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4950DFD-3DCF-4A88-9027-DE3C4A5B3C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015DB7-A909-4DEF-A7AB-BAC38EEFA54B}" type="datetime1">
              <a:rPr lang="ru-RU"/>
              <a:pPr>
                <a:defRPr/>
              </a:pPr>
              <a:t>12.01.2016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Кульбачная Алена Анатольевна, учитель информатики</a:t>
            </a: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FC6D27-5E94-419E-8E90-ACA583B26A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0" r:id="rId5"/>
    <p:sldLayoutId id="2147483675" r:id="rId6"/>
    <p:sldLayoutId id="2147483669" r:id="rId7"/>
    <p:sldLayoutId id="2147483676" r:id="rId8"/>
    <p:sldLayoutId id="2147483677" r:id="rId9"/>
    <p:sldLayoutId id="2147483668" r:id="rId10"/>
    <p:sldLayoutId id="2147483667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&#1040;&#1083;&#1105;&#1085;&#1072;/Desktop/&#1087;&#1088;&#1086;&#1077;&#1082;&#1090;%20&#1091;&#1088;&#1086;&#1082;&#1072;/&#1059;&#1088;&#1086;&#1082;%20&#1052;&#1077;&#1090;&#1086;&#1076;%20&#1082;&#1086;&#1086;&#1088;&#1076;&#1080;&#1085;&#1072;&#1090;/&#1088;&#1077;&#1073;&#1091;&#1089;%20&#1074;&#1099;&#1087;&#1086;&#1083;&#1085;&#1077;&#1085;&#1080;&#1077;%20&#1079;&#1072;&#1076;&#1072;&#1085;&#1080;&#1103;%20&#1087;&#1086;%20&#1087;&#1088;&#1086;&#1077;&#1082;&#1090;&#1091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63" y="1643063"/>
            <a:ext cx="6172200" cy="18938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«</a:t>
            </a:r>
            <a:r>
              <a:rPr lang="en-US" dirty="0" err="1" smtClean="0"/>
              <a:t>Юные</a:t>
            </a:r>
            <a:r>
              <a:rPr lang="en-US" dirty="0" smtClean="0"/>
              <a:t> </a:t>
            </a:r>
            <a:r>
              <a:rPr lang="en-US" dirty="0" err="1" smtClean="0"/>
              <a:t>шифров</a:t>
            </a:r>
            <a:r>
              <a:rPr lang="ru-RU" dirty="0" smtClean="0"/>
              <a:t>аль</a:t>
            </a:r>
            <a:r>
              <a:rPr lang="en-US" dirty="0" err="1" smtClean="0"/>
              <a:t>щики</a:t>
            </a:r>
            <a:r>
              <a:rPr lang="en-US" dirty="0" smtClean="0"/>
              <a:t>»</a:t>
            </a:r>
            <a:endParaRPr lang="ru-RU" dirty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63" y="3429000"/>
            <a:ext cx="6172200" cy="1371600"/>
          </a:xfrm>
        </p:spPr>
        <p:txBody>
          <a:bodyPr/>
          <a:lstStyle/>
          <a:p>
            <a:r>
              <a:rPr lang="ru-RU" smtClean="0"/>
              <a:t>Мини - проект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Выберите информацию для кодирования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Текст</a:t>
            </a:r>
          </a:p>
          <a:p>
            <a:pPr>
              <a:buFont typeface="Wingdings" pitchFamily="2" charset="2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Слово, фраза, пословица или поговорка, алфавит.</a:t>
            </a:r>
          </a:p>
          <a:p>
            <a:endParaRPr lang="ru-RU" sz="36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Картинка</a:t>
            </a:r>
          </a:p>
          <a:p>
            <a:pPr>
              <a:buFont typeface="Wingdings" pitchFamily="2" charset="2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Схема, изображение  фигуры.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Выберите один из способов кодирования информации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Содержимое 2"/>
          <p:cNvSpPr>
            <a:spLocks noGrp="1"/>
          </p:cNvSpPr>
          <p:nvPr>
            <p:ph sz="quarter" idx="1"/>
          </p:nvPr>
        </p:nvSpPr>
        <p:spPr>
          <a:xfrm>
            <a:off x="468313" y="3141663"/>
            <a:ext cx="7467600" cy="3168650"/>
          </a:xfrm>
        </p:spPr>
        <p:txBody>
          <a:bodyPr/>
          <a:lstStyle/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Текстовый</a:t>
            </a:r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Числовой</a:t>
            </a:r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Графический</a:t>
            </a:r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Метод проектов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868487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 Примените выбранный способ кодирования к выбранной информации.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sz="quarter" idx="1"/>
          </p:nvPr>
        </p:nvSpPr>
        <p:spPr>
          <a:xfrm>
            <a:off x="428625" y="2357438"/>
            <a:ext cx="7467600" cy="37861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Закодируйте информацию (слово, фразу, картинку и т.д.) используя способ кодирования</a:t>
            </a:r>
          </a:p>
        </p:txBody>
      </p:sp>
      <p:sp>
        <p:nvSpPr>
          <p:cNvPr id="17411" name="Нижний колонтитул 3"/>
          <p:cNvSpPr>
            <a:spLocks noGrp="1"/>
          </p:cNvSpPr>
          <p:nvPr>
            <p:ph type="ftr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Пример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Опишите выбранный способ кодирования</a:t>
            </a:r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Представьте закодированную информацию на листе А4</a:t>
            </a:r>
          </a:p>
          <a:p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Постарайтесь ответить на вопрос</a:t>
            </a:r>
          </a:p>
          <a:p>
            <a:pPr algn="ctr">
              <a:buFont typeface="Wingdings" pitchFamily="2" charset="2"/>
              <a:buNone/>
            </a:pPr>
            <a:r>
              <a:rPr lang="ru-RU" sz="4800" smtClean="0">
                <a:solidFill>
                  <a:srgbClr val="FF0000"/>
                </a:solidFill>
              </a:rPr>
              <a:t>Всегда ли внутри то, что мы видим снаружи?</a:t>
            </a:r>
            <a:endParaRPr lang="ru-RU" sz="48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Нижний колонтитул 3"/>
          <p:cNvSpPr>
            <a:spLocks noGrp="1"/>
          </p:cNvSpPr>
          <p:nvPr>
            <p:ph type="ftr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48</TotalTime>
  <Words>75</Words>
  <Application>Microsoft Office PowerPoint</Application>
  <PresentationFormat>Экран 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5</vt:i4>
      </vt:variant>
    </vt:vector>
  </HeadingPairs>
  <TitlesOfParts>
    <vt:vector size="18" baseType="lpstr">
      <vt:lpstr>Century Schoolbook</vt:lpstr>
      <vt:lpstr>Arial</vt:lpstr>
      <vt:lpstr>Wingdings</vt:lpstr>
      <vt:lpstr>Wingdings 2</vt:lpstr>
      <vt:lpstr>Calibri</vt:lpstr>
      <vt:lpstr>Times New Roman</vt:lpstr>
      <vt:lpstr>Эркер</vt:lpstr>
      <vt:lpstr>Эркер</vt:lpstr>
      <vt:lpstr>Эркер</vt:lpstr>
      <vt:lpstr>Эркер</vt:lpstr>
      <vt:lpstr>Эркер</vt:lpstr>
      <vt:lpstr>Эркер</vt:lpstr>
      <vt:lpstr>Эркер</vt:lpstr>
      <vt:lpstr>«ЮНЫЕ ШИФРОВАЛЬЩИКИ»</vt:lpstr>
      <vt:lpstr>1. ВЫБЕРИТЕ ИНФОРМАЦИЮ ДЛЯ КОДИРОВАНИЯ</vt:lpstr>
      <vt:lpstr>2. ВЫБЕРИТЕ ОДИН ИЗ СПОСОБОВ КОДИРОВАНИЯ ИНФОРМАЦИИ</vt:lpstr>
      <vt:lpstr>3. ПРИМЕНИТЕ ВЫБРАННЫЙ СПОСОБ КОДИРОВАНИЯ К ВЫБРАННОЙ ИНФОРМАЦИИ.</vt:lpstr>
      <vt:lpstr>ПРИМЕР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Пишу со смыслом</dc:title>
  <dc:creator>Алёна</dc:creator>
  <cp:lastModifiedBy>1</cp:lastModifiedBy>
  <cp:revision>9</cp:revision>
  <dcterms:created xsi:type="dcterms:W3CDTF">2014-02-26T10:53:30Z</dcterms:created>
  <dcterms:modified xsi:type="dcterms:W3CDTF">2016-01-12T18:33:09Z</dcterms:modified>
</cp:coreProperties>
</file>